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15"/>
  </p:notesMasterIdLst>
  <p:handoutMasterIdLst>
    <p:handoutMasterId r:id="rId16"/>
  </p:handoutMasterIdLst>
  <p:sldIdLst>
    <p:sldId id="268" r:id="rId2"/>
    <p:sldId id="269" r:id="rId3"/>
    <p:sldId id="270" r:id="rId4"/>
    <p:sldId id="272" r:id="rId5"/>
    <p:sldId id="273" r:id="rId6"/>
    <p:sldId id="282" r:id="rId7"/>
    <p:sldId id="283" r:id="rId8"/>
    <p:sldId id="274" r:id="rId9"/>
    <p:sldId id="284" r:id="rId10"/>
    <p:sldId id="286" r:id="rId11"/>
    <p:sldId id="285" r:id="rId12"/>
    <p:sldId id="279" r:id="rId13"/>
    <p:sldId id="281" r:id="rId14"/>
  </p:sldIdLst>
  <p:sldSz cx="12188825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8033" autoAdjust="0"/>
  </p:normalViewPr>
  <p:slideViewPr>
    <p:cSldViewPr>
      <p:cViewPr varScale="1">
        <p:scale>
          <a:sx n="78" d="100"/>
          <a:sy n="78" d="100"/>
        </p:scale>
        <p:origin x="1818" y="78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8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437708C-4ECB-44B8-A422-6C914CA8853D}" type="datetime1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2023-01-12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6603DC1-1EAB-40C2-BD43-C56BDD106B2D}" type="datetime1">
              <a:rPr lang="ko-KR" altLang="en-US" noProof="0" smtClean="0"/>
              <a:t>2023-01-12</a:t>
            </a:fld>
            <a:endParaRPr lang="ko-KR" altLang="en-US" noProof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F105DB2-FD3E-441D-8B7E-7AE83ECE27B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ko-KR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ko-KR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9085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ko-KR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782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ko-KR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9312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ko-KR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08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ko-KR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560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ko-KR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44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ko-KR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87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ko-KR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48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ko-KR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42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ko-KR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294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ko-KR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345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ko-KR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66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블록"/>
          <p:cNvSpPr/>
          <p:nvPr/>
        </p:nvSpPr>
        <p:spPr bwMode="invGray">
          <a:xfrm>
            <a:off x="1141413" y="1600200"/>
            <a:ext cx="1104741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" name="위쪽 그래픽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직사각형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3" name="아래쪽 그래픽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직사각형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 bwMode="invGray">
          <a:xfrm>
            <a:off x="1522414" y="1905000"/>
            <a:ext cx="9143998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20" name="날짜 개체 틀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8F87D46-25E5-49AB-BA4B-46681A2FB7DE}" type="datetime1">
              <a:rPr lang="ko-KR" altLang="en-US" noProof="0" smtClean="0"/>
              <a:t>2023-01-12</a:t>
            </a:fld>
            <a:endParaRPr lang="ko-KR" altLang="en-US" noProof="0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0881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6E4AA80-5FFB-4E83-9A37-D2D4DB167DA1}" type="datetime1">
              <a:rPr lang="ko-KR" altLang="en-US" noProof="0" smtClean="0"/>
              <a:t>2023-01-12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22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3" y="609600"/>
            <a:ext cx="7696198" cy="5410200"/>
          </a:xfrm>
        </p:spPr>
        <p:txBody>
          <a:bodyPr vert="eaVert"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FC15EA2-D3B4-4642-9A27-C3B0937B11C6}" type="datetime1">
              <a:rPr lang="ko-KR" altLang="en-US" noProof="0" smtClean="0"/>
              <a:t>2023-01-12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653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4A3C87F-1763-4789-91C7-4DB702EE398E}" type="datetime1">
              <a:rPr lang="ko-KR" altLang="en-US" noProof="0" smtClean="0"/>
              <a:t>2023-01-12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7A65C81-F84C-4108-BEF5-EB67D833E3A9}" type="datetime1">
              <a:rPr lang="ko-KR" altLang="en-US" noProof="0" smtClean="0"/>
              <a:t>2023-01-12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894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rmAutofit/>
          </a:bodyPr>
          <a:lstStyle>
            <a:lvl1pPr algn="l">
              <a:defRPr sz="5400" b="0" cap="none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522413" y="4876800"/>
            <a:ext cx="822959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6AAAE59-1BDB-4BC7-8C12-23A0CFD562CB}" type="datetime1">
              <a:rPr lang="ko-KR" altLang="en-US" noProof="0" smtClean="0"/>
              <a:t>2023-01-12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484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1522413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6230849" y="1904999"/>
            <a:ext cx="4435564" cy="4088921"/>
          </a:xfrm>
        </p:spPr>
        <p:txBody>
          <a:bodyPr rtlCol="0">
            <a:normAutofit/>
          </a:bodyPr>
          <a:lstStyle>
            <a:lvl1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4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4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35158F4-73C5-45AD-B423-124C9C54F68F}" type="datetime1">
              <a:rPr lang="ko-KR" altLang="en-US" noProof="0" smtClean="0"/>
              <a:t>2023-01-12</a:t>
            </a:fld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512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522413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1522413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4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6246814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1D49FB9-1D28-41DA-B40D-C9547997CBDC}" type="datetime1">
              <a:rPr lang="ko-KR" altLang="en-US" noProof="0" smtClean="0"/>
              <a:t>2023-01-12</a:t>
            </a:fld>
            <a:endParaRPr lang="ko-KR" altLang="en-US" noProof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597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CE8204A8-394E-4932-B2B5-BF23D5A6E106}" type="datetime1">
              <a:rPr lang="ko-KR" altLang="en-US" noProof="0" smtClean="0"/>
              <a:t>2023-01-12</a:t>
            </a:fld>
            <a:endParaRPr lang="ko-KR" altLang="en-US" noProof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98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아래쪽 그래픽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직사각형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C3F8FFB-E840-443D-94D7-270101C73401}" type="datetime1">
              <a:rPr lang="ko-KR" altLang="en-US" noProof="0" smtClean="0"/>
              <a:t>2023-01-12</a:t>
            </a:fld>
            <a:endParaRPr lang="ko-KR" altLang="en-US" noProof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030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틀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1491930" y="1293495"/>
            <a:ext cx="5577840" cy="4023360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E229CAE-447B-48A0-89A3-673B2195BCE4}" type="datetime1">
              <a:rPr lang="ko-KR" altLang="en-US" noProof="0" smtClean="0"/>
              <a:t>2023-01-12</a:t>
            </a:fld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6161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틀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 hasCustomPrompt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6FC5E80-A003-4FC9-8085-493D7FD69E39}" type="datetime1">
              <a:rPr lang="ko-KR" altLang="en-US" noProof="0" smtClean="0"/>
              <a:t>2023-01-12</a:t>
            </a:fld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931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아래쪽 그래픽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직사각형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0" name="위쪽 그래픽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직사각형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36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 bwMode="auto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 bwMode="auto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72FC373-2328-4228-A51A-0917F7F94F08}" type="datetime1">
              <a:rPr lang="ko-KR" altLang="en-US" noProof="0" smtClean="0"/>
              <a:t>2023-01-12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 bwMode="auto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50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74320" indent="-274320" algn="l" defTabSz="914400" rtl="0" eaLnBrk="1" latinLnBrk="1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4864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82296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0972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3258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15544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9143998" cy="2667000"/>
          </a:xfrm>
        </p:spPr>
        <p:txBody>
          <a:bodyPr rtlCol="0"/>
          <a:lstStyle/>
          <a:p>
            <a:pPr rtl="0"/>
            <a:r>
              <a:rPr lang="en-US" altLang="ko-KR" b="1" dirty="0" err="1"/>
              <a:t>Caviartz</a:t>
            </a:r>
            <a:r>
              <a:rPr lang="en-US" altLang="ko-KR" b="1" dirty="0"/>
              <a:t> </a:t>
            </a:r>
            <a:r>
              <a:rPr lang="ko-KR" altLang="en-US" b="1" dirty="0"/>
              <a:t>제안서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 latinLnBrk="1"/>
            <a:r>
              <a:rPr lang="en-US" altLang="ko-KR" sz="2000" dirty="0"/>
              <a:t>AMPM</a:t>
            </a:r>
            <a:r>
              <a:rPr lang="ko-KR" altLang="en-US" sz="2000" dirty="0"/>
              <a:t>글로벌</a:t>
            </a:r>
            <a:r>
              <a:rPr lang="en-US" altLang="ko-KR" sz="2000" dirty="0"/>
              <a:t>| </a:t>
            </a:r>
            <a:r>
              <a:rPr lang="ko-KR" altLang="en-US" sz="2000" dirty="0"/>
              <a:t>광고컨설팅본부 </a:t>
            </a:r>
            <a:r>
              <a:rPr lang="en-US" altLang="ko-KR" sz="2000" dirty="0"/>
              <a:t>4</a:t>
            </a:r>
            <a:r>
              <a:rPr lang="ko-KR" altLang="en-US" sz="2000" dirty="0"/>
              <a:t>팀 </a:t>
            </a:r>
            <a:r>
              <a:rPr lang="en-US" altLang="ko-KR" sz="2000" dirty="0"/>
              <a:t>| </a:t>
            </a:r>
            <a:r>
              <a:rPr lang="ko-KR" altLang="en-US" sz="2000" dirty="0" err="1"/>
              <a:t>최조원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제안 </a:t>
            </a:r>
            <a:r>
              <a:rPr lang="en-US" altLang="ko-KR" dirty="0"/>
              <a:t>- SNS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6827637-DA2D-4045-9F53-92AA430AB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200" y="1944200"/>
            <a:ext cx="4435564" cy="404680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방송 </a:t>
            </a:r>
            <a:r>
              <a:rPr lang="en-US" altLang="ko-KR" dirty="0"/>
              <a:t>PPL</a:t>
            </a:r>
            <a:r>
              <a:rPr lang="ko-KR" altLang="en-US" dirty="0"/>
              <a:t>시 자료화면 사용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6B7FFCD-3929-4D00-BA42-523FD6CE3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" y="2348881"/>
            <a:ext cx="5073323" cy="267424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B39A1EB-89E4-45BD-9C8E-667895797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523" y="2348880"/>
            <a:ext cx="5058457" cy="267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9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제안 </a:t>
            </a:r>
            <a:r>
              <a:rPr lang="en-US" altLang="ko-KR" dirty="0"/>
              <a:t>- SNS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6827637-DA2D-4045-9F53-92AA430AB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249" y="1872192"/>
            <a:ext cx="5408179" cy="4046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현재 진행하고 있는 할인 이벤트를 소재로 </a:t>
            </a:r>
            <a:r>
              <a:rPr lang="ko-KR" altLang="en-US" dirty="0" err="1"/>
              <a:t>녹여내기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A3DCEF5-A958-4492-A47C-9AC1CCC3A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8" y="2244452"/>
            <a:ext cx="2292091" cy="291968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25235A6-F1EB-41CE-95D4-76DFC7AAB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788" y="3076179"/>
            <a:ext cx="2295525" cy="30099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06F8D8A-7807-4604-99A0-EC21FEDA3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949" y="2513157"/>
            <a:ext cx="2422425" cy="265591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7F46252-A1A3-4C9E-B627-3D1CB81A3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0716" y="3645024"/>
            <a:ext cx="2154091" cy="2428946"/>
          </a:xfrm>
          <a:prstGeom prst="rect">
            <a:avLst/>
          </a:prstGeom>
        </p:spPr>
      </p:pic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F0DD56DE-8CC0-4709-8AE5-E2E67A64A1F3}"/>
              </a:ext>
            </a:extLst>
          </p:cNvPr>
          <p:cNvSpPr/>
          <p:nvPr/>
        </p:nvSpPr>
        <p:spPr>
          <a:xfrm>
            <a:off x="5374332" y="3704295"/>
            <a:ext cx="864096" cy="58880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err="1"/>
          </a:p>
        </p:txBody>
      </p:sp>
    </p:spTree>
    <p:extLst>
      <p:ext uri="{BB962C8B-B14F-4D97-AF65-F5344CB8AC3E}">
        <p14:creationId xmlns:p14="http://schemas.microsoft.com/office/powerpoint/2010/main" val="38588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제안 </a:t>
            </a:r>
            <a:r>
              <a:rPr lang="en-US" altLang="ko-KR" dirty="0"/>
              <a:t>- SNS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6827637-DA2D-4045-9F53-92AA430AB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3852" y="1844824"/>
            <a:ext cx="5552195" cy="587897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제품 포장지가 고급스럽고 예뻐 제품 이미지 활용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327E9E1-BEE3-4A89-B0E9-5068D11CA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876" y="2426444"/>
            <a:ext cx="5552195" cy="34129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F25B513-4036-4330-BF35-E711778BE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604" y="2426444"/>
            <a:ext cx="2032905" cy="202279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8086663-ED97-4033-9603-FF7B1983D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9124" y="3900858"/>
            <a:ext cx="203365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6827637-DA2D-4045-9F53-92AA430AB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5860" y="1844824"/>
            <a:ext cx="9540553" cy="3140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</a:rPr>
              <a:t>AMPM</a:t>
            </a: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</a:rPr>
              <a:t>Global 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광고컨설팅본부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팀</a:t>
            </a:r>
            <a:endParaRPr lang="en-US" altLang="ko-K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5400" b="1" dirty="0" err="1">
                <a:solidFill>
                  <a:schemeClr val="accent1">
                    <a:lumMod val="50000"/>
                  </a:schemeClr>
                </a:solidFill>
              </a:rPr>
              <a:t>최조원</a:t>
            </a:r>
            <a:r>
              <a:rPr lang="ko-KR" altLang="en-US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5400" b="1" dirty="0">
                <a:solidFill>
                  <a:schemeClr val="accent1">
                    <a:lumMod val="50000"/>
                  </a:schemeClr>
                </a:solidFill>
              </a:rPr>
              <a:t>AE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Tel. 02 6049 4294</a:t>
            </a:r>
            <a:br>
              <a:rPr lang="en-US" altLang="ko-KR" sz="18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</a:br>
            <a:r>
              <a:rPr lang="en-US" altLang="ko-KR" sz="18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Mobile. 010.4022.5279</a:t>
            </a:r>
            <a:br>
              <a:rPr lang="en-US" altLang="ko-KR" sz="18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</a:br>
            <a:r>
              <a:rPr lang="en-US" altLang="ko-KR" sz="18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E-mail. cjw98@ampm.co.kr</a:t>
            </a:r>
            <a:endParaRPr lang="en-US" altLang="ko-KR" sz="1800" b="1" dirty="0"/>
          </a:p>
          <a:p>
            <a:pPr marL="0" indent="0">
              <a:buNone/>
            </a:pPr>
            <a:endParaRPr lang="en-US" altLang="ko-KR" sz="4800" b="1" dirty="0"/>
          </a:p>
          <a:p>
            <a:pPr marL="0" indent="0">
              <a:buNone/>
            </a:pP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6543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ko-KR" altLang="en-US" sz="3600" b="1" dirty="0"/>
              <a:t>목차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b="1" dirty="0" err="1"/>
              <a:t>Caviartz</a:t>
            </a:r>
            <a:r>
              <a:rPr lang="en-US" altLang="ko-KR" b="1" dirty="0"/>
              <a:t> </a:t>
            </a:r>
            <a:r>
              <a:rPr lang="ko-KR" altLang="en-US" b="1" dirty="0"/>
              <a:t>브랜드 소개</a:t>
            </a:r>
            <a:endParaRPr lang="en-US" altLang="ko-KR" b="1" dirty="0"/>
          </a:p>
          <a:p>
            <a:pPr rtl="0"/>
            <a:r>
              <a:rPr lang="ko-KR" altLang="en-US" b="1" dirty="0"/>
              <a:t>시장현황</a:t>
            </a:r>
            <a:endParaRPr lang="en-US" altLang="ko-KR" b="1" dirty="0"/>
          </a:p>
          <a:p>
            <a:pPr rtl="0"/>
            <a:r>
              <a:rPr lang="ko-KR" altLang="en-US" b="1" dirty="0"/>
              <a:t>현 광고 집행 현황</a:t>
            </a:r>
            <a:endParaRPr lang="en-US" altLang="ko-KR" b="1" dirty="0"/>
          </a:p>
          <a:p>
            <a:pPr rtl="0"/>
            <a:r>
              <a:rPr lang="ko-KR" altLang="en-US" b="1" dirty="0"/>
              <a:t>제안 내용</a:t>
            </a:r>
          </a:p>
        </p:txBody>
      </p:sp>
    </p:spTree>
    <p:extLst>
      <p:ext uri="{BB962C8B-B14F-4D97-AF65-F5344CB8AC3E}">
        <p14:creationId xmlns:p14="http://schemas.microsoft.com/office/powerpoint/2010/main" val="31481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95EB8B27-561D-4804-8DF4-A7B99040E2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560" y="620318"/>
            <a:ext cx="4334414" cy="144053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</p:spPr>
        <p:txBody>
          <a:bodyPr rtlCol="0"/>
          <a:lstStyle/>
          <a:p>
            <a:pPr rtl="0"/>
            <a:r>
              <a:rPr lang="ko-KR" altLang="en-US" b="1" dirty="0"/>
              <a:t>                브랜드 소개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0220D94-7ADF-4E68-B4EC-C0CB41B7E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849" y="2393144"/>
            <a:ext cx="4435564" cy="3110769"/>
          </a:xfrm>
        </p:spPr>
        <p:txBody>
          <a:bodyPr/>
          <a:lstStyle/>
          <a:p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검은 보석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’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을 담아 더욱 특별한 프리미엄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캐비어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콜라겐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’</a:t>
            </a:r>
          </a:p>
          <a:p>
            <a:endParaRPr lang="en-US" altLang="ko-KR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일반 </a:t>
            </a:r>
            <a:r>
              <a:rPr lang="ko-KR" altLang="en-US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캐비어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제품 및 </a:t>
            </a:r>
            <a:r>
              <a:rPr lang="ko-KR" altLang="en-US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캐비어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함유된 화장품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기초제품 판매</a:t>
            </a:r>
            <a:endParaRPr lang="en-US" altLang="ko-KR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B3CE661-B2EA-4844-A086-91E49170C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12" y="2393144"/>
            <a:ext cx="5060539" cy="311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시장 현황</a:t>
            </a:r>
            <a:endParaRPr lang="en-US" altLang="ko-KR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8B9F30F-A6F5-4214-927E-4DE8ADFB6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8388" y="2132856"/>
            <a:ext cx="4968552" cy="11639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400" dirty="0" err="1"/>
              <a:t>나날히</a:t>
            </a:r>
            <a:r>
              <a:rPr lang="ko-KR" altLang="en-US" sz="2400" dirty="0"/>
              <a:t> 증가하는 </a:t>
            </a:r>
            <a:endParaRPr lang="en-US" altLang="ko-KR" sz="2400" dirty="0"/>
          </a:p>
          <a:p>
            <a:pPr marL="0" indent="0" algn="ctr">
              <a:buNone/>
            </a:pPr>
            <a:r>
              <a:rPr lang="en-US" altLang="ko-KR" sz="2400" dirty="0"/>
              <a:t>‘</a:t>
            </a:r>
            <a:r>
              <a:rPr lang="ko-KR" altLang="en-US" sz="2400" dirty="0"/>
              <a:t>건강기능식품 판매 업체들</a:t>
            </a:r>
            <a:r>
              <a:rPr lang="en-US" altLang="ko-KR" sz="2400" dirty="0"/>
              <a:t>’</a:t>
            </a:r>
            <a:endParaRPr lang="ko-KR" altLang="en-US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F2DE8F2-EC4B-49F7-9DB0-B3D8EE20A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1904999"/>
            <a:ext cx="2659504" cy="355838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66653E1-817E-46B9-A3C5-1DB1F9675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827" y="2309219"/>
            <a:ext cx="2659505" cy="3563511"/>
          </a:xfrm>
          <a:prstGeom prst="rect">
            <a:avLst/>
          </a:prstGeom>
        </p:spPr>
      </p:pic>
      <p:sp>
        <p:nvSpPr>
          <p:cNvPr id="10" name="내용 개체 틀 4">
            <a:extLst>
              <a:ext uri="{FF2B5EF4-FFF2-40B4-BE49-F238E27FC236}">
                <a16:creationId xmlns:a16="http://schemas.microsoft.com/office/drawing/2014/main" id="{6A7BDEDB-B7B5-47AA-94B2-0FCEE74AB55A}"/>
              </a:ext>
            </a:extLst>
          </p:cNvPr>
          <p:cNvSpPr txBox="1">
            <a:spLocks/>
          </p:cNvSpPr>
          <p:nvPr/>
        </p:nvSpPr>
        <p:spPr>
          <a:xfrm>
            <a:off x="5878388" y="4318831"/>
            <a:ext cx="4968552" cy="11737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ko-KR" altLang="en-US" sz="2400" dirty="0"/>
              <a:t>현재 시장은 </a:t>
            </a:r>
            <a:r>
              <a:rPr lang="ko-KR" altLang="en-US" sz="3200" dirty="0">
                <a:solidFill>
                  <a:srgbClr val="C00000"/>
                </a:solidFill>
              </a:rPr>
              <a:t>포화상태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BF523BD1-ED7D-4EBE-A264-45B2CCABF32E}"/>
              </a:ext>
            </a:extLst>
          </p:cNvPr>
          <p:cNvSpPr/>
          <p:nvPr/>
        </p:nvSpPr>
        <p:spPr>
          <a:xfrm>
            <a:off x="8002624" y="3429000"/>
            <a:ext cx="720080" cy="88983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ko-KR" dirty="0" err="1"/>
              <a:t>Caviartz</a:t>
            </a:r>
            <a:r>
              <a:rPr lang="en-US" altLang="ko-KR" dirty="0"/>
              <a:t> </a:t>
            </a:r>
            <a:r>
              <a:rPr lang="ko-KR" altLang="en-US" dirty="0"/>
              <a:t>광고 집행 현황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977C3AF-EF19-4EE9-B07A-05C871286A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b"/>
          <a:lstStyle/>
          <a:p>
            <a:pPr marL="0" indent="0" algn="ctr">
              <a:buNone/>
            </a:pPr>
            <a:r>
              <a:rPr lang="en-US" altLang="ko-KR" dirty="0"/>
              <a:t>Facebook</a:t>
            </a:r>
            <a:endParaRPr lang="ko-KR" altLang="en-US" dirty="0"/>
          </a:p>
        </p:txBody>
      </p:sp>
      <p:sp>
        <p:nvSpPr>
          <p:cNvPr id="9" name="내용 개체 틀 3">
            <a:extLst>
              <a:ext uri="{FF2B5EF4-FFF2-40B4-BE49-F238E27FC236}">
                <a16:creationId xmlns:a16="http://schemas.microsoft.com/office/drawing/2014/main" id="{EB67614A-75E7-43B4-ACF7-F44D373D59A8}"/>
              </a:ext>
            </a:extLst>
          </p:cNvPr>
          <p:cNvSpPr txBox="1">
            <a:spLocks/>
          </p:cNvSpPr>
          <p:nvPr/>
        </p:nvSpPr>
        <p:spPr>
          <a:xfrm>
            <a:off x="1658848" y="1904999"/>
            <a:ext cx="4435564" cy="40889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dirty="0" err="1"/>
              <a:t>Naver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42A27DF-B1F4-44CC-9FC6-240A59973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932" y="3140968"/>
            <a:ext cx="3528392" cy="1152128"/>
          </a:xfrm>
          <a:prstGeom prst="rect">
            <a:avLst/>
          </a:prstGeom>
        </p:spPr>
      </p:pic>
      <p:pic>
        <p:nvPicPr>
          <p:cNvPr id="1026" name="Picture 2" descr="https://postfiles.pstatic.net/MjAyMjA5MjRfMjM2/MDAxNjY0MDA4OTYzNjUx.kl2FuEYvp9IIYvDwWnzNSU0vrr8aE48cV026lmvFZYUg.l_fHJ8cR8_blTIosuscSZBNSI1IZ08hUjrwh_tSIk2Mg.PNG.tkahr/image.png?type=w966">
            <a:extLst>
              <a:ext uri="{FF2B5EF4-FFF2-40B4-BE49-F238E27FC236}">
                <a16:creationId xmlns:a16="http://schemas.microsoft.com/office/drawing/2014/main" id="{BFEF4BC1-914D-41B7-BAAF-246418E8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72" y="2708920"/>
            <a:ext cx="2680518" cy="219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ko-KR" dirty="0" err="1"/>
              <a:t>Naver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en-US" altLang="ko-KR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rtl="0">
              <a:buNone/>
            </a:pPr>
            <a:endParaRPr lang="en-US" altLang="ko-KR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rtl="0">
              <a:buNone/>
            </a:pP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977C3AF-EF19-4EE9-B07A-05C871286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848" y="1988839"/>
            <a:ext cx="4760108" cy="35283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dirty="0"/>
              <a:t>정말 기본적인 셋팅만 되어있는 상태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dirty="0"/>
              <a:t>쇼핑검색 경우</a:t>
            </a:r>
            <a:r>
              <a:rPr lang="en-US" altLang="ko-KR" dirty="0"/>
              <a:t>, </a:t>
            </a:r>
            <a:r>
              <a:rPr lang="ko-KR" altLang="en-US" dirty="0"/>
              <a:t>키워드 관리가 안되어  품질지수가 저조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ROAS</a:t>
            </a:r>
            <a:r>
              <a:rPr lang="ko-KR" altLang="en-US" dirty="0"/>
              <a:t>가 낮은 키워드를 계속 </a:t>
            </a:r>
            <a:r>
              <a:rPr lang="ko-KR" altLang="en-US" dirty="0" err="1"/>
              <a:t>켜놓은</a:t>
            </a:r>
            <a:r>
              <a:rPr lang="ko-KR" altLang="en-US" dirty="0"/>
              <a:t> 상태로 방치하여 평균</a:t>
            </a:r>
            <a:r>
              <a:rPr lang="en-US" altLang="ko-KR" dirty="0"/>
              <a:t>ROAS</a:t>
            </a:r>
            <a:r>
              <a:rPr lang="ko-KR" altLang="en-US" dirty="0"/>
              <a:t>를 </a:t>
            </a:r>
            <a:r>
              <a:rPr lang="ko-KR" altLang="en-US" dirty="0" err="1"/>
              <a:t>깎아먹는</a:t>
            </a:r>
            <a:r>
              <a:rPr lang="ko-KR" altLang="en-US" dirty="0"/>
              <a:t> 상황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5137F5D-91A3-4E9E-B034-240B17482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" y="1988839"/>
            <a:ext cx="4435564" cy="352839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4E639EB-D131-4DB8-99EE-3CA0B8D49FD5}"/>
              </a:ext>
            </a:extLst>
          </p:cNvPr>
          <p:cNvSpPr/>
          <p:nvPr/>
        </p:nvSpPr>
        <p:spPr>
          <a:xfrm>
            <a:off x="4510236" y="2276872"/>
            <a:ext cx="619140" cy="3324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err="1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5B7EF8E-AE2E-4991-B740-783584F60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631" y="1988839"/>
            <a:ext cx="696090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ko-KR" dirty="0"/>
              <a:t>Facebook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977C3AF-EF19-4EE9-B07A-05C871286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849" y="1628800"/>
            <a:ext cx="4435564" cy="40889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dirty="0"/>
              <a:t>현재 페이스북 광고는 소재 </a:t>
            </a:r>
            <a:r>
              <a:rPr lang="en-US" altLang="ko-KR" dirty="0"/>
              <a:t>1-2</a:t>
            </a:r>
            <a:r>
              <a:rPr lang="ko-KR" altLang="en-US" dirty="0"/>
              <a:t>개로 진행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dirty="0"/>
              <a:t>하지만</a:t>
            </a:r>
            <a:r>
              <a:rPr lang="en-US" altLang="ko-KR" dirty="0"/>
              <a:t>, </a:t>
            </a:r>
            <a:r>
              <a:rPr lang="ko-KR" altLang="en-US" dirty="0"/>
              <a:t>찾아볼 수가 없는 상태</a:t>
            </a:r>
          </a:p>
        </p:txBody>
      </p:sp>
      <p:pic>
        <p:nvPicPr>
          <p:cNvPr id="7" name="Picture 2" descr="https://postfiles.pstatic.net/MjAyMjA5MjRfMjM2/MDAxNjY0MDA4OTYzNjUx.kl2FuEYvp9IIYvDwWnzNSU0vrr8aE48cV026lmvFZYUg.l_fHJ8cR8_blTIosuscSZBNSI1IZ08hUjrwh_tSIk2Mg.PNG.tkahr/image.png?type=w966">
            <a:extLst>
              <a:ext uri="{FF2B5EF4-FFF2-40B4-BE49-F238E27FC236}">
                <a16:creationId xmlns:a16="http://schemas.microsoft.com/office/drawing/2014/main" id="{93DD711D-BF9C-4910-8124-584CFFC08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2525871"/>
            <a:ext cx="2680518" cy="219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제안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7E7F4A8-22CB-4440-9E47-90C4B1EB9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92" y="3140968"/>
            <a:ext cx="3528392" cy="1152128"/>
          </a:xfrm>
          <a:prstGeom prst="rect">
            <a:avLst/>
          </a:prstGeom>
        </p:spPr>
      </p:pic>
      <p:pic>
        <p:nvPicPr>
          <p:cNvPr id="7" name="Picture 2" descr="https://postfiles.pstatic.net/MjAyMjA5MjRfMjM2/MDAxNjY0MDA4OTYzNjUx.kl2FuEYvp9IIYvDwWnzNSU0vrr8aE48cV026lmvFZYUg.l_fHJ8cR8_blTIosuscSZBNSI1IZ08hUjrwh_tSIk2Mg.PNG.tkahr/image.png?type=w966">
            <a:extLst>
              <a:ext uri="{FF2B5EF4-FFF2-40B4-BE49-F238E27FC236}">
                <a16:creationId xmlns:a16="http://schemas.microsoft.com/office/drawing/2014/main" id="{9B71E9D0-E267-4CF0-B13B-BD36FA275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1" y="2848191"/>
            <a:ext cx="2529983" cy="207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1F2D314-873F-47BB-98D4-D4A9C1144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4435" y="2852936"/>
            <a:ext cx="2125017" cy="20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제안 </a:t>
            </a:r>
            <a:r>
              <a:rPr lang="en-US" altLang="ko-KR" dirty="0"/>
              <a:t>- </a:t>
            </a:r>
            <a:r>
              <a:rPr lang="en-US" altLang="ko-KR" dirty="0" err="1"/>
              <a:t>Naver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6827637-DA2D-4045-9F53-92AA430AB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848" y="1904999"/>
            <a:ext cx="4544083" cy="4088921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우선</a:t>
            </a:r>
            <a:r>
              <a:rPr lang="en-US" altLang="ko-KR" dirty="0"/>
              <a:t>, </a:t>
            </a:r>
            <a:r>
              <a:rPr lang="ko-KR" altLang="en-US" dirty="0"/>
              <a:t>쇼핑광고를 최적화하되</a:t>
            </a:r>
            <a:r>
              <a:rPr lang="en-US" altLang="ko-KR" dirty="0"/>
              <a:t>,</a:t>
            </a:r>
            <a:r>
              <a:rPr lang="ko-KR" altLang="en-US" dirty="0"/>
              <a:t>       주력 상품 딱 </a:t>
            </a:r>
            <a:r>
              <a:rPr lang="en-US" altLang="ko-KR" dirty="0"/>
              <a:t>1-2</a:t>
            </a:r>
            <a:r>
              <a:rPr lang="ko-KR" altLang="en-US" dirty="0"/>
              <a:t>개 정도만 세부적으로 관리하여 전환율을 높이는 것을 추천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네이버 스마트 스토어 </a:t>
            </a:r>
            <a:r>
              <a:rPr lang="ko-KR" altLang="en-US" dirty="0" err="1"/>
              <a:t>구매평</a:t>
            </a:r>
            <a:r>
              <a:rPr lang="ko-KR" altLang="en-US" dirty="0"/>
              <a:t> 작업 추천</a:t>
            </a:r>
            <a:endParaRPr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2E96A47-B576-47F2-87DE-8BC9D6061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8" y="2202202"/>
            <a:ext cx="2182609" cy="285293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B21A422-9177-42FF-97F8-AABBBB1D0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60" y="2202202"/>
            <a:ext cx="3299538" cy="285293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0771640-901C-4B7D-9219-6E5CEC48D4B3}"/>
              </a:ext>
            </a:extLst>
          </p:cNvPr>
          <p:cNvSpPr/>
          <p:nvPr/>
        </p:nvSpPr>
        <p:spPr>
          <a:xfrm>
            <a:off x="5768148" y="2434587"/>
            <a:ext cx="432048" cy="285293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err="1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5DA93E3-635A-4FE6-B2AF-7EA87250ACDD}"/>
              </a:ext>
            </a:extLst>
          </p:cNvPr>
          <p:cNvCxnSpPr>
            <a:cxnSpLocks/>
          </p:cNvCxnSpPr>
          <p:nvPr/>
        </p:nvCxnSpPr>
        <p:spPr>
          <a:xfrm flipH="1">
            <a:off x="621804" y="2202202"/>
            <a:ext cx="2038593" cy="285293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B97CC131-DC87-410D-9113-2612A7DBB01A}"/>
              </a:ext>
            </a:extLst>
          </p:cNvPr>
          <p:cNvCxnSpPr>
            <a:cxnSpLocks/>
          </p:cNvCxnSpPr>
          <p:nvPr/>
        </p:nvCxnSpPr>
        <p:spPr>
          <a:xfrm>
            <a:off x="477788" y="2202202"/>
            <a:ext cx="2182609" cy="285293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0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프로젝트 계획 개요 프레젠테이션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713638_TF03460544" id="{14945A26-3B5E-46DB-8F1A-24559DBBC804}" vid="{927BFF15-CA9A-42F2-BAB3-12F64809CABA}"/>
    </a:ext>
  </a:extLst>
</a:theme>
</file>

<file path=ppt/theme/theme2.xml><?xml version="1.0" encoding="utf-8"?>
<a:theme xmlns:a="http://schemas.openxmlformats.org/drawingml/2006/main" name="Office 테마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비즈니스 프로젝트 계획 개요 프레젠테이션</Template>
  <TotalTime>136</TotalTime>
  <Words>206</Words>
  <Application>Microsoft Office PowerPoint</Application>
  <PresentationFormat>사용자 지정</PresentationFormat>
  <Paragraphs>61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맑은 고딕</vt:lpstr>
      <vt:lpstr>휴먼모음T</vt:lpstr>
      <vt:lpstr>Arial</vt:lpstr>
      <vt:lpstr>Calibri</vt:lpstr>
      <vt:lpstr>Wingdings</vt:lpstr>
      <vt:lpstr>프로젝트 계획 개요 프레젠테이션</vt:lpstr>
      <vt:lpstr>Caviartz 제안서</vt:lpstr>
      <vt:lpstr>목차</vt:lpstr>
      <vt:lpstr>                브랜드 소개</vt:lpstr>
      <vt:lpstr>시장 현황</vt:lpstr>
      <vt:lpstr>Caviartz 광고 집행 현황</vt:lpstr>
      <vt:lpstr>Naver</vt:lpstr>
      <vt:lpstr>Facebook</vt:lpstr>
      <vt:lpstr>제안</vt:lpstr>
      <vt:lpstr>제안 - Naver</vt:lpstr>
      <vt:lpstr>제안 - SNS</vt:lpstr>
      <vt:lpstr>제안 - SNS</vt:lpstr>
      <vt:lpstr>제안 - SNS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Caviartz 제안서</dc:title>
  <dc:creator>ampm</dc:creator>
  <cp:lastModifiedBy>ampm</cp:lastModifiedBy>
  <cp:revision>30</cp:revision>
  <dcterms:created xsi:type="dcterms:W3CDTF">2023-01-12T01:15:30Z</dcterms:created>
  <dcterms:modified xsi:type="dcterms:W3CDTF">2023-01-12T03:31:49Z</dcterms:modified>
</cp:coreProperties>
</file>